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0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12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8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2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6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59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8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3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6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28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11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9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1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75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61F6-3B43-42C0-B2BA-FFC996B35B78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25DD-680D-41F8-B4CF-6EEF070B8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63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20982" y="2013273"/>
            <a:ext cx="10445438" cy="1373070"/>
          </a:xfrm>
        </p:spPr>
        <p:txBody>
          <a:bodyPr>
            <a:noAutofit/>
          </a:bodyPr>
          <a:lstStyle/>
          <a:p>
            <a:r>
              <a:rPr lang="ru-RU" sz="5500" dirty="0" smtClean="0"/>
              <a:t>Конкурс детского рисунка  </a:t>
            </a:r>
            <a:br>
              <a:rPr lang="ru-RU" sz="5500" dirty="0" smtClean="0"/>
            </a:br>
            <a:r>
              <a:rPr lang="ru-RU" sz="5500" dirty="0" smtClean="0"/>
              <a:t>«Нет террору»</a:t>
            </a:r>
            <a:endParaRPr lang="ru-RU" sz="5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МБОУ СОШ № 39 им. </a:t>
            </a:r>
            <a:r>
              <a:rPr lang="ru-RU" dirty="0" err="1" smtClean="0"/>
              <a:t>Т.С.Дзебисова</a:t>
            </a:r>
            <a:endParaRPr lang="ru-RU" dirty="0" smtClean="0"/>
          </a:p>
          <a:p>
            <a:r>
              <a:rPr lang="ru-RU" dirty="0" smtClean="0"/>
              <a:t>Подготовила педагог-организатор </a:t>
            </a:r>
            <a:r>
              <a:rPr lang="ru-RU" dirty="0" err="1" smtClean="0"/>
              <a:t>Будтуева</a:t>
            </a:r>
            <a:r>
              <a:rPr lang="ru-RU" dirty="0" smtClean="0"/>
              <a:t> Э.Ю.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0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45"/>
    </mc:Choice>
    <mc:Fallback>
      <p:transition spd="slow" advTm="11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04" y="498764"/>
            <a:ext cx="9163870" cy="6359236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2"/>
    </mc:Choice>
    <mc:Fallback>
      <p:transition spd="slow" advTm="3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70" y="595745"/>
            <a:ext cx="8962333" cy="6262255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9"/>
    </mc:Choice>
    <mc:Fallback>
      <p:transition spd="slow" advTm="2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02" y="124691"/>
            <a:ext cx="8978542" cy="6733309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2"/>
    </mc:Choice>
    <mc:Fallback>
      <p:transition spd="slow" advTm="3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76" y="3053083"/>
            <a:ext cx="9613861" cy="1080938"/>
          </a:xfrm>
        </p:spPr>
        <p:txBody>
          <a:bodyPr/>
          <a:lstStyle/>
          <a:p>
            <a:r>
              <a:rPr lang="ru-RU" dirty="0"/>
              <a:t>СПАСИБО ЗА ВНИМАНИЕ !!!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9"/>
    </mc:Choice>
    <mc:Fallback>
      <p:transition spd="slow" advTm="2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3" y="471055"/>
            <a:ext cx="7437966" cy="5578475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7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2"/>
    </mc:Choice>
    <mc:Fallback>
      <p:transition spd="slow" advTm="3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01" y="639762"/>
            <a:ext cx="8772709" cy="6218238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3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9"/>
    </mc:Choice>
    <mc:Fallback>
      <p:transition spd="slow" advTm="3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52" y="1205345"/>
            <a:ext cx="8158758" cy="5652655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0"/>
    </mc:Choice>
    <mc:Fallback>
      <p:transition spd="slow" advTm="3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2" y="639834"/>
            <a:ext cx="5948667" cy="6218166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8"/>
    </mc:Choice>
    <mc:Fallback>
      <p:transition spd="slow" advTm="3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26" y="63999"/>
            <a:ext cx="4652809" cy="6794001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9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8"/>
    </mc:Choice>
    <mc:Fallback>
      <p:transition spd="slow" advTm="2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32" y="374073"/>
            <a:ext cx="9272632" cy="6483927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2"/>
    </mc:Choice>
    <mc:Fallback>
      <p:transition spd="slow" advTm="2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37" y="512618"/>
            <a:ext cx="9084765" cy="634538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0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7"/>
    </mc:Choice>
    <mc:Fallback>
      <p:transition spd="slow" advTm="3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7" y="249382"/>
            <a:ext cx="9889078" cy="6608618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1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8"/>
    </mc:Choice>
    <mc:Fallback>
      <p:transition spd="slow" advTm="2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12</TotalTime>
  <Words>19</Words>
  <Application>Microsoft Office PowerPoint</Application>
  <PresentationFormat>Широкоэкранный</PresentationFormat>
  <Paragraphs>4</Paragraphs>
  <Slides>13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Берлин</vt:lpstr>
      <vt:lpstr>Конкурс детского рисунка   «Нет террору»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детского рисунка   «Нет террору»</dc:title>
  <dc:creator>Учитель</dc:creator>
  <cp:lastModifiedBy>Учитель</cp:lastModifiedBy>
  <cp:revision>2</cp:revision>
  <dcterms:created xsi:type="dcterms:W3CDTF">2021-04-06T13:20:09Z</dcterms:created>
  <dcterms:modified xsi:type="dcterms:W3CDTF">2021-04-06T13:32:43Z</dcterms:modified>
</cp:coreProperties>
</file>