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444" y="-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D6C5FCA-0875-4DD1-8848-2591CCB24F2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1CCBF6-33D0-4841-A6C1-0833ED85281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4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5FCA-0875-4DD1-8848-2591CCB24F2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CBF6-33D0-4841-A6C1-0833ED852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8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5FCA-0875-4DD1-8848-2591CCB24F2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CBF6-33D0-4841-A6C1-0833ED85281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599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5FCA-0875-4DD1-8848-2591CCB24F2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CBF6-33D0-4841-A6C1-0833ED85281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773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5FCA-0875-4DD1-8848-2591CCB24F2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CBF6-33D0-4841-A6C1-0833ED852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89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5FCA-0875-4DD1-8848-2591CCB24F2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CBF6-33D0-4841-A6C1-0833ED85281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509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5FCA-0875-4DD1-8848-2591CCB24F2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CBF6-33D0-4841-A6C1-0833ED85281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448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5FCA-0875-4DD1-8848-2591CCB24F2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CBF6-33D0-4841-A6C1-0833ED85281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949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5FCA-0875-4DD1-8848-2591CCB24F2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CBF6-33D0-4841-A6C1-0833ED85281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34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5FCA-0875-4DD1-8848-2591CCB24F2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CBF6-33D0-4841-A6C1-0833ED852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6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5FCA-0875-4DD1-8848-2591CCB24F2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CBF6-33D0-4841-A6C1-0833ED85281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56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5FCA-0875-4DD1-8848-2591CCB24F2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CBF6-33D0-4841-A6C1-0833ED852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3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5FCA-0875-4DD1-8848-2591CCB24F2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CBF6-33D0-4841-A6C1-0833ED85281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46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5FCA-0875-4DD1-8848-2591CCB24F2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CBF6-33D0-4841-A6C1-0833ED85281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59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5FCA-0875-4DD1-8848-2591CCB24F2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CBF6-33D0-4841-A6C1-0833ED852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81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5FCA-0875-4DD1-8848-2591CCB24F2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CBF6-33D0-4841-A6C1-0833ED85281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05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5FCA-0875-4DD1-8848-2591CCB24F2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CBF6-33D0-4841-A6C1-0833ED852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31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C5FCA-0875-4DD1-8848-2591CCB24F20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1CCBF6-33D0-4841-A6C1-0833ED852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5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indmykids.org/?utm_source=partner&amp;utm_medium=foxford&amp;utm_campaign=internetbezopasnos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0598" y="845127"/>
            <a:ext cx="7679267" cy="218131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распространению антитеррористических материалов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МБОУ СОШ № 39 им </a:t>
            </a:r>
            <a:r>
              <a:rPr lang="ru-RU" b="1" dirty="0" err="1" smtClean="0"/>
              <a:t>Т.С.Дзебисова</a:t>
            </a:r>
            <a:endParaRPr lang="ru-RU" b="1" dirty="0" smtClean="0"/>
          </a:p>
          <a:p>
            <a:endParaRPr lang="ru-RU" b="1" dirty="0"/>
          </a:p>
          <a:p>
            <a:r>
              <a:rPr lang="ru-RU" sz="1400" b="1" dirty="0" smtClean="0"/>
              <a:t>Подготовила педагог-организатор </a:t>
            </a:r>
            <a:r>
              <a:rPr lang="ru-RU" sz="1400" b="1" dirty="0" err="1" smtClean="0"/>
              <a:t>Будтуева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Эльмсира</a:t>
            </a:r>
            <a:r>
              <a:rPr lang="ru-RU" sz="1400" b="1" dirty="0" smtClean="0"/>
              <a:t> Юрьевна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81609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945" y="318656"/>
            <a:ext cx="10321637" cy="2895600"/>
          </a:xfrm>
        </p:spPr>
        <p:txBody>
          <a:bodyPr>
            <a:normAutofit fontScale="90000"/>
          </a:bodyPr>
          <a:lstStyle/>
          <a:p>
            <a:r>
              <a:rPr lang="ru-RU" sz="3900" b="1" dirty="0"/>
              <a:t>Как обеспечить безопасность детей в интернете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3300" b="1" i="1" dirty="0">
                <a:solidFill>
                  <a:schemeClr val="tx1"/>
                </a:solidFill>
              </a:rPr>
              <a:t>Разбираемся, как оградить подростков от влияния пагубного контента и научить элементарным правилам безопасности детей в интернете.</a:t>
            </a:r>
            <a:r>
              <a:rPr lang="ru-RU" sz="3300" b="1" dirty="0">
                <a:solidFill>
                  <a:schemeClr val="tx1"/>
                </a:solidFill>
              </a:rPr>
              <a:t/>
            </a:r>
            <a:br>
              <a:rPr lang="ru-RU" sz="3300" b="1" dirty="0">
                <a:solidFill>
                  <a:schemeClr val="tx1"/>
                </a:solidFill>
              </a:rPr>
            </a:br>
            <a:endParaRPr lang="ru-RU" sz="33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145" y="2556932"/>
            <a:ext cx="10806546" cy="33189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</a:rPr>
              <a:t>Интернет позволяет получать тонны информации в одно мгновение. Но есть и обратная сторона медали — контент в Сети не всегда предназначен для психики ребёнка, поэтому нужно принимать меры по обеспечению безопасности детей в интернете.</a:t>
            </a:r>
          </a:p>
          <a:p>
            <a:pPr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</a:rPr>
              <a:t>В </a:t>
            </a:r>
            <a:r>
              <a:rPr lang="ru-RU" sz="1500" b="1" dirty="0">
                <a:solidFill>
                  <a:schemeClr val="tx1"/>
                </a:solidFill>
              </a:rPr>
              <a:t>России действует федеральный закон «О защите детей от информации, причиняющей вред их здоровью и развитию». Закон запрещает распространение нежелательной информации среди детей в зависимости от их возраста. Это относится не только к интернету — фильмы в кино и книги, например, тоже попадают под ограничения. </a:t>
            </a:r>
          </a:p>
          <a:p>
            <a:pPr>
              <a:spcBef>
                <a:spcPts val="0"/>
              </a:spcBef>
            </a:pPr>
            <a:r>
              <a:rPr lang="ru-RU" sz="1500" b="1" dirty="0">
                <a:solidFill>
                  <a:schemeClr val="tx1"/>
                </a:solidFill>
              </a:rPr>
              <a:t>Пять типов информационной продукции по возрастным категориям:</a:t>
            </a:r>
          </a:p>
          <a:p>
            <a:pPr>
              <a:spcBef>
                <a:spcPts val="0"/>
              </a:spcBef>
            </a:pPr>
            <a:r>
              <a:rPr lang="ru-RU" sz="1500" b="1" dirty="0">
                <a:solidFill>
                  <a:schemeClr val="tx1"/>
                </a:solidFill>
              </a:rPr>
              <a:t>для детей, не достигших возраста 6 лет;</a:t>
            </a:r>
          </a:p>
          <a:p>
            <a:pPr>
              <a:spcBef>
                <a:spcPts val="0"/>
              </a:spcBef>
            </a:pPr>
            <a:r>
              <a:rPr lang="ru-RU" sz="1500" b="1" dirty="0">
                <a:solidFill>
                  <a:schemeClr val="tx1"/>
                </a:solidFill>
              </a:rPr>
              <a:t>для детей, достигших возраста 6 лет; </a:t>
            </a:r>
          </a:p>
          <a:p>
            <a:pPr>
              <a:spcBef>
                <a:spcPts val="0"/>
              </a:spcBef>
            </a:pPr>
            <a:r>
              <a:rPr lang="ru-RU" sz="1500" b="1" dirty="0">
                <a:solidFill>
                  <a:schemeClr val="tx1"/>
                </a:solidFill>
              </a:rPr>
              <a:t>для детей, достигших возраста 12 лет;</a:t>
            </a:r>
          </a:p>
          <a:p>
            <a:pPr>
              <a:spcBef>
                <a:spcPts val="0"/>
              </a:spcBef>
            </a:pPr>
            <a:r>
              <a:rPr lang="ru-RU" sz="1500" b="1" dirty="0">
                <a:solidFill>
                  <a:schemeClr val="tx1"/>
                </a:solidFill>
              </a:rPr>
              <a:t>для детей, достигших возраста 16 лет;</a:t>
            </a:r>
          </a:p>
          <a:p>
            <a:pPr>
              <a:spcBef>
                <a:spcPts val="0"/>
              </a:spcBef>
            </a:pPr>
            <a:r>
              <a:rPr lang="ru-RU" sz="1500" b="1" dirty="0" smtClean="0">
                <a:solidFill>
                  <a:schemeClr val="tx1"/>
                </a:solidFill>
              </a:rPr>
              <a:t>для совершеннолетних. </a:t>
            </a:r>
            <a:endParaRPr lang="ru-RU" sz="1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Нежелательный контент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45673"/>
            <a:ext cx="9601196" cy="413019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Это </a:t>
            </a:r>
            <a:r>
              <a:rPr lang="ru-RU" dirty="0"/>
              <a:t>могут быть жестокие сцены насилия, причинение вреда живым существам, порнографические материалы и другое. Нужно понимать, что рано или поздно ребёнок столкнётся с подобным контентом, как бы вы ни старались это предотвратить. Важно сделать то, что в ваших силах, чтобы это не оставило сильного травмирующего отпечатка на психике сына или дочери. </a:t>
            </a:r>
          </a:p>
          <a:p>
            <a:r>
              <a:rPr lang="ru-RU" dirty="0"/>
              <a:t>Что делать для обеспечения безопасности ребёнка в Сети: </a:t>
            </a:r>
          </a:p>
          <a:p>
            <a:r>
              <a:rPr lang="ru-RU" dirty="0"/>
              <a:t>Если ребёнок маленький, рекомендуем установить </a:t>
            </a:r>
            <a:r>
              <a:rPr lang="ru-RU" b="1" dirty="0"/>
              <a:t>родительский контроль</a:t>
            </a:r>
            <a:r>
              <a:rPr lang="ru-RU" dirty="0"/>
              <a:t>. Существуют различные программы, которые ограничивают доступ к подозрительным сайтам, помогают контролировать действия и безопасность детей в Сети и лимитируют время пребывания в интернете. Родительский контроль также будет плюсом, если малыш учится в онлайн-школе. Можно ограничить доступ к социальным сетям, </a:t>
            </a:r>
            <a:r>
              <a:rPr lang="ru-RU" dirty="0" err="1"/>
              <a:t>Youtube</a:t>
            </a:r>
            <a:r>
              <a:rPr lang="ru-RU" dirty="0"/>
              <a:t> и другим платформам в часы занятий. Так ребёнок точно не станет отлынивать от просмотра уроков.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56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500" dirty="0"/>
              <a:t>С этой задачей справляется мобильное приложение </a:t>
            </a:r>
            <a:r>
              <a:rPr lang="ru-RU" sz="1500" b="1" dirty="0"/>
              <a:t>«Где мои дети»</a:t>
            </a:r>
            <a:r>
              <a:rPr lang="ru-RU" sz="1500" dirty="0"/>
              <a:t>. Программа позволяет контролировать использование смартфона </a:t>
            </a:r>
            <a:r>
              <a:rPr lang="ru-RU" sz="1500" dirty="0" smtClean="0"/>
              <a:t>ребёнком.</a:t>
            </a:r>
            <a:br>
              <a:rPr lang="ru-RU" sz="1500" dirty="0" smtClean="0"/>
            </a:br>
            <a:r>
              <a:rPr lang="ru-RU" sz="1500" dirty="0" smtClean="0"/>
              <a:t>Вы </a:t>
            </a:r>
            <a:r>
              <a:rPr lang="ru-RU" sz="1500" dirty="0"/>
              <a:t>узнаете</a:t>
            </a:r>
            <a:r>
              <a:rPr lang="ru-RU" sz="1500" dirty="0" smtClean="0"/>
              <a:t>:</a:t>
            </a:r>
            <a:br>
              <a:rPr lang="ru-RU" sz="1500" dirty="0" smtClean="0"/>
            </a:br>
            <a:r>
              <a:rPr lang="ru-RU" sz="1500" dirty="0" smtClean="0"/>
              <a:t>- </a:t>
            </a:r>
            <a:r>
              <a:rPr lang="ru-RU" sz="1500" dirty="0"/>
              <a:t>не сидит ли ребёнок в </a:t>
            </a:r>
            <a:r>
              <a:rPr lang="ru-RU" sz="1500" dirty="0" err="1"/>
              <a:t>YouTube</a:t>
            </a:r>
            <a:r>
              <a:rPr lang="ru-RU" sz="1500" dirty="0"/>
              <a:t> во время отдыха; 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- </a:t>
            </a:r>
            <a:r>
              <a:rPr lang="ru-RU" sz="1500" dirty="0"/>
              <a:t>не играет ли на телефоне вместо занятий </a:t>
            </a:r>
            <a:r>
              <a:rPr lang="ru-RU" sz="1500" dirty="0" smtClean="0"/>
              <a:t>и</a:t>
            </a:r>
            <a:br>
              <a:rPr lang="ru-RU" sz="1500" dirty="0" smtClean="0"/>
            </a:br>
            <a:r>
              <a:rPr lang="ru-RU" sz="1500" dirty="0" smtClean="0"/>
              <a:t>- </a:t>
            </a:r>
            <a:r>
              <a:rPr lang="ru-RU" sz="1500" dirty="0"/>
              <a:t>какой возрастной рейтинг у игр, в которые он играет</a:t>
            </a:r>
            <a:r>
              <a:rPr lang="ru-RU" sz="1500" dirty="0" smtClean="0"/>
              <a:t>.</a:t>
            </a:r>
            <a:br>
              <a:rPr lang="ru-RU" sz="1500" dirty="0" smtClean="0"/>
            </a:br>
            <a:r>
              <a:rPr lang="ru-RU" sz="1500" dirty="0">
                <a:solidFill>
                  <a:schemeClr val="tx1"/>
                </a:solidFill>
              </a:rPr>
              <a:t>Установите </a:t>
            </a:r>
            <a:r>
              <a:rPr lang="ru-RU" sz="1500" dirty="0">
                <a:solidFill>
                  <a:schemeClr val="tx1"/>
                </a:solidFill>
                <a:hlinkClick r:id="rId2"/>
              </a:rPr>
              <a:t>приложение «Где мои дети»</a:t>
            </a:r>
            <a:r>
              <a:rPr lang="ru-RU" sz="1500" dirty="0">
                <a:solidFill>
                  <a:schemeClr val="tx1"/>
                </a:solidFill>
              </a:rPr>
              <a:t> и смотрите статистику использования приложений ребёнком в своём </a:t>
            </a:r>
            <a:r>
              <a:rPr lang="ru-RU" sz="1500" dirty="0" smtClean="0">
                <a:solidFill>
                  <a:schemeClr val="tx1"/>
                </a:solidFill>
              </a:rPr>
              <a:t>телефон</a:t>
            </a:r>
            <a:endParaRPr lang="ru-RU" sz="1500" dirty="0"/>
          </a:p>
        </p:txBody>
      </p:sp>
      <p:pic>
        <p:nvPicPr>
          <p:cNvPr id="1026" name="Picture 2" descr="Приложения для безопасности детей в интернет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09" y="2557463"/>
            <a:ext cx="5994981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088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178</Words>
  <Application>Microsoft Office PowerPoint</Application>
  <PresentationFormat>Широкоэкранный</PresentationFormat>
  <Paragraphs>18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Garamond</vt:lpstr>
      <vt:lpstr>Times New Roman</vt:lpstr>
      <vt:lpstr>Натуральные материалы</vt:lpstr>
      <vt:lpstr>Противодействие распространению антитеррористических материалов</vt:lpstr>
      <vt:lpstr>Как обеспечить безопасность детей в интернете Разбираемся, как оградить подростков от влияния пагубного контента и научить элементарным правилам безопасности детей в интернете. </vt:lpstr>
      <vt:lpstr>Нежелательный контент </vt:lpstr>
      <vt:lpstr>С этой задачей справляется мобильное приложение «Где мои дети». Программа позволяет контролировать использование смартфона ребёнком. Вы узнаете: - не сидит ли ребёнок в YouTube во время отдыха;  - не играет ли на телефоне вместо занятий и - какой возрастной рейтинг у игр, в которые он играет. Установите приложение «Где мои дети» и смотрите статистику использования приложений ребёнком в своём телефон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Противодействие распространению антитеррористических материалов</dc:title>
  <dc:creator>Учитель</dc:creator>
  <cp:lastModifiedBy>Учитель</cp:lastModifiedBy>
  <cp:revision>2</cp:revision>
  <dcterms:created xsi:type="dcterms:W3CDTF">2021-04-06T12:45:41Z</dcterms:created>
  <dcterms:modified xsi:type="dcterms:W3CDTF">2021-04-06T12:59:59Z</dcterms:modified>
</cp:coreProperties>
</file>